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aseline="0">
                <a:solidFill>
                  <a:schemeClr val="lt1"/>
                </a:solidFill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14300" algn="ctr" rtl="0">
              <a:buSzPct val="100000"/>
              <a:buNone/>
              <a:defRPr sz="1800"/>
            </a:lvl1pPr>
            <a:lvl2pPr marL="0" indent="114300" algn="ctr" rtl="0">
              <a:buSzPct val="100000"/>
              <a:buNone/>
              <a:defRPr sz="1800"/>
            </a:lvl2pPr>
            <a:lvl3pPr marL="0" indent="114300" algn="ctr" rtl="0">
              <a:buSzPct val="100000"/>
              <a:buNone/>
              <a:defRPr sz="1800"/>
            </a:lvl3pPr>
            <a:lvl4pPr marL="0" indent="114300" algn="ctr" rtl="0">
              <a:buSzPct val="100000"/>
              <a:buNone/>
              <a:defRPr sz="1800"/>
            </a:lvl4pPr>
            <a:lvl5pPr marL="0" indent="114300" algn="ctr" rtl="0">
              <a:buSzPct val="100000"/>
              <a:buNone/>
              <a:defRPr sz="1800"/>
            </a:lvl5pPr>
            <a:lvl6pPr marL="0" indent="114300" algn="ctr" rtl="0">
              <a:buSzPct val="100000"/>
              <a:buNone/>
              <a:defRPr sz="1800"/>
            </a:lvl6pPr>
            <a:lvl7pPr marL="0" indent="114300" algn="ctr" rtl="0">
              <a:buSzPct val="100000"/>
              <a:buNone/>
              <a:defRPr sz="1800"/>
            </a:lvl7pPr>
            <a:lvl8pPr marL="0" indent="114300" algn="ctr" rtl="0">
              <a:buSzPct val="100000"/>
              <a:buNone/>
              <a:defRPr sz="1800"/>
            </a:lvl8pPr>
            <a:lvl9pPr marL="0" indent="114300" algn="ctr" rtl="0"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dirty="0">
                <a:latin typeface="Syncopate"/>
                <a:ea typeface="Syncopate"/>
                <a:cs typeface="Syncopate"/>
                <a:sym typeface="Syncopate"/>
              </a:rPr>
              <a:t>Famoso personas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By: Madi Morrill and Kayla Ferrier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Liam James Payne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199" y="1417637"/>
            <a:ext cx="8229600" cy="166196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dirty="0"/>
              <a:t>	Liam es de Wolverhampton, England. Liam es </a:t>
            </a:r>
            <a:r>
              <a:rPr lang="en" dirty="0" smtClean="0"/>
              <a:t>Britanico</a:t>
            </a:r>
            <a:r>
              <a:rPr lang="en" dirty="0"/>
              <a:t>. El es muy guapo, rubio, y alto. </a:t>
            </a:r>
            <a:r>
              <a:rPr lang="en" dirty="0" smtClean="0"/>
              <a:t>No </a:t>
            </a:r>
            <a:r>
              <a:rPr lang="en" dirty="0"/>
              <a:t>es feo, moreno, y bajo.</a:t>
            </a:r>
          </a:p>
        </p:txBody>
      </p:sp>
      <p:sp>
        <p:nvSpPr>
          <p:cNvPr id="87" name="Shape 87"/>
          <p:cNvSpPr/>
          <p:nvPr/>
        </p:nvSpPr>
        <p:spPr>
          <a:xfrm>
            <a:off x="4342900" y="3190379"/>
            <a:ext cx="4197460" cy="30674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pic>
        <p:nvPicPr>
          <p:cNvPr id="5" name="Picture 4" descr="lia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" y="3200400"/>
            <a:ext cx="3657600" cy="3048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Channing Tatum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2154406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dirty="0" smtClean="0"/>
              <a:t>Channing es </a:t>
            </a:r>
            <a:r>
              <a:rPr lang="en" dirty="0"/>
              <a:t>de </a:t>
            </a:r>
            <a:r>
              <a:rPr lang="en" dirty="0" smtClean="0"/>
              <a:t>Miami, </a:t>
            </a:r>
            <a:r>
              <a:rPr lang="en" dirty="0"/>
              <a:t>F</a:t>
            </a:r>
            <a:r>
              <a:rPr lang="en" dirty="0" smtClean="0"/>
              <a:t>lorida</a:t>
            </a:r>
            <a:r>
              <a:rPr lang="en" dirty="0"/>
              <a:t>. </a:t>
            </a:r>
            <a:r>
              <a:rPr lang="en" dirty="0" smtClean="0"/>
              <a:t>El </a:t>
            </a:r>
            <a:r>
              <a:rPr lang="en" dirty="0"/>
              <a:t>es </a:t>
            </a:r>
            <a:r>
              <a:rPr lang="en" dirty="0" smtClean="0"/>
              <a:t>Americano</a:t>
            </a:r>
            <a:r>
              <a:rPr lang="en" dirty="0"/>
              <a:t>. </a:t>
            </a:r>
            <a:r>
              <a:rPr lang="en" dirty="0" smtClean="0"/>
              <a:t>El </a:t>
            </a:r>
            <a:r>
              <a:rPr lang="en" dirty="0"/>
              <a:t>es muy guapo, moreno, y</a:t>
            </a:r>
          </a:p>
          <a:p>
            <a:pPr marL="0" lvl="0" indent="0" rtl="0">
              <a:buNone/>
            </a:pPr>
            <a:r>
              <a:rPr lang="en" dirty="0"/>
              <a:t>                           inteligente. Channing no </a:t>
            </a:r>
          </a:p>
          <a:p>
            <a:pPr marL="0" indent="0">
              <a:buNone/>
            </a:pPr>
            <a:r>
              <a:rPr lang="en" dirty="0"/>
              <a:t>                           es feo, rubio, </a:t>
            </a:r>
            <a:r>
              <a:rPr lang="en" dirty="0" smtClean="0"/>
              <a:t>y guardo</a:t>
            </a:r>
            <a:r>
              <a:rPr lang="en" dirty="0"/>
              <a:t>.</a:t>
            </a:r>
          </a:p>
        </p:txBody>
      </p:sp>
      <p:sp>
        <p:nvSpPr>
          <p:cNvPr id="94" name="Shape 94"/>
          <p:cNvSpPr/>
          <p:nvPr/>
        </p:nvSpPr>
        <p:spPr>
          <a:xfrm>
            <a:off x="857250" y="2765605"/>
            <a:ext cx="2647949" cy="37953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pic>
        <p:nvPicPr>
          <p:cNvPr id="5" name="Picture 4" descr="channing-tatum-di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3657600"/>
            <a:ext cx="2501900" cy="300228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Nicole "Snooki" Polizzi 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Snooki es de Marlboro, New York. Ella es Chilena. Snooki es loco, linda, y graciosa. No es tranquila, fea, y seria.</a:t>
            </a:r>
          </a:p>
        </p:txBody>
      </p:sp>
      <p:sp>
        <p:nvSpPr>
          <p:cNvPr id="101" name="Shape 101"/>
          <p:cNvSpPr/>
          <p:nvPr/>
        </p:nvSpPr>
        <p:spPr>
          <a:xfrm>
            <a:off x="5257800" y="3124200"/>
            <a:ext cx="2857500" cy="2857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3200400"/>
            <a:ext cx="2828925" cy="28289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3079175" y="3487875"/>
            <a:ext cx="2286000" cy="228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Jessie J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661963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Jessie es de Chadwell Heath, </a:t>
            </a:r>
            <a:r>
              <a:rPr lang="en" smtClean="0"/>
              <a:t>London</a:t>
            </a:r>
            <a:r>
              <a:rPr lang="en"/>
              <a:t>. </a:t>
            </a:r>
            <a:r>
              <a:rPr lang="en" dirty="0"/>
              <a:t>Ella es Britanico. Jessie es linda, inteligente, y graciosa . No es fea, mudo, y seria. </a:t>
            </a:r>
          </a:p>
        </p:txBody>
      </p:sp>
      <p:sp>
        <p:nvSpPr>
          <p:cNvPr id="115" name="Shape 115"/>
          <p:cNvSpPr/>
          <p:nvPr/>
        </p:nvSpPr>
        <p:spPr>
          <a:xfrm>
            <a:off x="4425100" y="3261075"/>
            <a:ext cx="2971799" cy="29717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6" name="Shape 116"/>
          <p:cNvSpPr/>
          <p:nvPr/>
        </p:nvSpPr>
        <p:spPr>
          <a:xfrm>
            <a:off x="943780" y="3222030"/>
            <a:ext cx="2944489" cy="30498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114</Words>
  <PresentationFormat>On-screen Show (4:3)</PresentationFormat>
  <Paragraphs>12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/>
      <vt:lpstr>Famoso personas</vt:lpstr>
      <vt:lpstr>Liam James Payne </vt:lpstr>
      <vt:lpstr>Channing Tatum</vt:lpstr>
      <vt:lpstr>Nicole "Snooki" Polizzi </vt:lpstr>
      <vt:lpstr>Slide 5</vt:lpstr>
      <vt:lpstr>Jessie 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Famoso personas</dc:title>
  <dc:creator>Madison Irene</dc:creator>
  <cp:lastModifiedBy>Madison Irene</cp:lastModifiedBy>
  <cp:revision>2</cp:revision>
  <dcterms:modified xsi:type="dcterms:W3CDTF">2012-10-05T00:04:31Z</dcterms:modified>
</cp:coreProperties>
</file>